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692" y="-62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7B754C-01E6-46E1-84F5-36D7B0C6379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8C93C28-0335-479D-9A47-603777D2BEDB}">
      <dgm:prSet phldrT="[Текст]" custT="1"/>
      <dgm:spPr>
        <a:solidFill>
          <a:schemeClr val="accent2">
            <a:lumMod val="40000"/>
            <a:lumOff val="60000"/>
          </a:schemeClr>
        </a:solidFill>
        <a:ln>
          <a:solidFill>
            <a:schemeClr val="accent2">
              <a:lumMod val="20000"/>
              <a:lumOff val="80000"/>
            </a:schemeClr>
          </a:solidFill>
        </a:ln>
      </dgm:spPr>
      <dgm:t>
        <a:bodyPr/>
        <a:lstStyle/>
        <a:p>
          <a:pPr algn="ctr"/>
          <a:r>
            <a:rPr lang="ru-RU" sz="1800" dirty="0" smtClean="0">
              <a:solidFill>
                <a:schemeClr val="tx1">
                  <a:lumMod val="95000"/>
                  <a:lumOff val="5000"/>
                </a:schemeClr>
              </a:solidFill>
              <a:effectLst/>
              <a:latin typeface="Arial" pitchFamily="34" charset="0"/>
              <a:ea typeface="Calibri"/>
              <a:cs typeface="Arial" pitchFamily="34" charset="0"/>
            </a:rPr>
            <a:t>проект доклада по неустановленной (устаревшей) форме</a:t>
          </a:r>
          <a:endParaRPr lang="ru-RU" sz="1800" dirty="0">
            <a:solidFill>
              <a:schemeClr val="tx1">
                <a:lumMod val="95000"/>
                <a:lumOff val="5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E9730A5B-BA09-4A69-86ED-ADC601E04E04}" type="parTrans" cxnId="{CC9927FE-FD37-4DC6-BE8D-AE23EFCE6EC9}">
      <dgm:prSet/>
      <dgm:spPr/>
      <dgm:t>
        <a:bodyPr/>
        <a:lstStyle/>
        <a:p>
          <a:endParaRPr lang="ru-RU"/>
        </a:p>
      </dgm:t>
    </dgm:pt>
    <dgm:pt modelId="{1DE2D9B6-232A-498C-9F21-CFFD487F398D}" type="sibTrans" cxnId="{CC9927FE-FD37-4DC6-BE8D-AE23EFCE6EC9}">
      <dgm:prSet/>
      <dgm:spPr/>
      <dgm:t>
        <a:bodyPr/>
        <a:lstStyle/>
        <a:p>
          <a:endParaRPr lang="ru-RU"/>
        </a:p>
      </dgm:t>
    </dgm:pt>
    <dgm:pt modelId="{03676B17-85C5-42B9-971A-2A0304966889}">
      <dgm:prSet phldrT="[Текст]" custT="1"/>
      <dgm:spPr>
        <a:solidFill>
          <a:schemeClr val="accent2">
            <a:lumMod val="40000"/>
            <a:lumOff val="60000"/>
          </a:schemeClr>
        </a:solidFill>
        <a:ln>
          <a:solidFill>
            <a:schemeClr val="accent2">
              <a:lumMod val="20000"/>
              <a:lumOff val="80000"/>
            </a:schemeClr>
          </a:solidFill>
        </a:ln>
      </dgm:spPr>
      <dgm:t>
        <a:bodyPr/>
        <a:lstStyle/>
        <a:p>
          <a:pPr algn="ctr"/>
          <a:r>
            <a:rPr lang="ru-RU" sz="1800" dirty="0" smtClean="0">
              <a:solidFill>
                <a:schemeClr val="tx1">
                  <a:lumMod val="95000"/>
                  <a:lumOff val="5000"/>
                </a:schemeClr>
              </a:solidFill>
              <a:effectLst/>
              <a:latin typeface="Arial" pitchFamily="34" charset="0"/>
              <a:ea typeface="Calibri"/>
              <a:cs typeface="Arial" pitchFamily="34" charset="0"/>
            </a:rPr>
            <a:t>отсутствие реквизитов должностного лица, подготовившего проект доклада</a:t>
          </a:r>
          <a:endParaRPr lang="ru-RU" sz="1800" dirty="0">
            <a:solidFill>
              <a:schemeClr val="tx1">
                <a:lumMod val="95000"/>
                <a:lumOff val="5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77FF7479-2598-4627-A847-678C33DED346}" type="parTrans" cxnId="{59BD7082-C19B-4EE6-ACC6-4FE04FC6A819}">
      <dgm:prSet/>
      <dgm:spPr/>
      <dgm:t>
        <a:bodyPr/>
        <a:lstStyle/>
        <a:p>
          <a:endParaRPr lang="ru-RU"/>
        </a:p>
      </dgm:t>
    </dgm:pt>
    <dgm:pt modelId="{573B8ADA-3F48-43CF-8F9B-459B0A76A6A0}" type="sibTrans" cxnId="{59BD7082-C19B-4EE6-ACC6-4FE04FC6A819}">
      <dgm:prSet/>
      <dgm:spPr/>
      <dgm:t>
        <a:bodyPr/>
        <a:lstStyle/>
        <a:p>
          <a:endParaRPr lang="ru-RU"/>
        </a:p>
      </dgm:t>
    </dgm:pt>
    <dgm:pt modelId="{516F3CE2-0470-4037-A10B-24D2546A4A8F}">
      <dgm:prSet phldrT="[Текст]" custT="1"/>
      <dgm:spPr>
        <a:solidFill>
          <a:schemeClr val="accent2">
            <a:lumMod val="40000"/>
            <a:lumOff val="60000"/>
          </a:schemeClr>
        </a:solidFill>
        <a:ln>
          <a:solidFill>
            <a:schemeClr val="accent2">
              <a:lumMod val="20000"/>
              <a:lumOff val="80000"/>
            </a:schemeClr>
          </a:solidFill>
        </a:ln>
      </dgm:spPr>
      <dgm:t>
        <a:bodyPr/>
        <a:lstStyle/>
        <a:p>
          <a:pPr algn="ctr"/>
          <a:r>
            <a:rPr lang="ru-RU" sz="1800" dirty="0" smtClean="0">
              <a:solidFill>
                <a:schemeClr val="tx1">
                  <a:lumMod val="95000"/>
                  <a:lumOff val="5000"/>
                </a:schemeClr>
              </a:solidFill>
              <a:effectLst/>
              <a:latin typeface="Arial" pitchFamily="34" charset="0"/>
              <a:ea typeface="Calibri"/>
              <a:cs typeface="Arial" pitchFamily="34" charset="0"/>
            </a:rPr>
            <a:t>отсутствие грифа, свидетельствующего о том, что данный документ является проектом</a:t>
          </a:r>
          <a:r>
            <a:rPr lang="ru-RU" sz="1100" dirty="0" smtClean="0"/>
            <a:t>	</a:t>
          </a:r>
        </a:p>
      </dgm:t>
    </dgm:pt>
    <dgm:pt modelId="{C1BA879E-3CDF-4E43-ACF0-20DA3EBA0A1E}" type="parTrans" cxnId="{C0E56469-2E2A-4B60-ABA6-9E6E8DAB8126}">
      <dgm:prSet/>
      <dgm:spPr/>
      <dgm:t>
        <a:bodyPr/>
        <a:lstStyle/>
        <a:p>
          <a:endParaRPr lang="ru-RU"/>
        </a:p>
      </dgm:t>
    </dgm:pt>
    <dgm:pt modelId="{3FE08428-8ADA-4226-A04A-56CCF3791C4F}" type="sibTrans" cxnId="{C0E56469-2E2A-4B60-ABA6-9E6E8DAB8126}">
      <dgm:prSet/>
      <dgm:spPr/>
      <dgm:t>
        <a:bodyPr/>
        <a:lstStyle/>
        <a:p>
          <a:endParaRPr lang="ru-RU"/>
        </a:p>
      </dgm:t>
    </dgm:pt>
    <dgm:pt modelId="{55F75B28-3FF9-4298-9E6D-F4040B83F846}">
      <dgm:prSet custT="1"/>
      <dgm:spPr>
        <a:solidFill>
          <a:schemeClr val="accent2">
            <a:lumMod val="40000"/>
            <a:lumOff val="60000"/>
          </a:schemeClr>
        </a:solidFill>
        <a:ln>
          <a:solidFill>
            <a:schemeClr val="accent2">
              <a:lumMod val="20000"/>
              <a:lumOff val="80000"/>
            </a:schemeClr>
          </a:solidFill>
        </a:ln>
      </dgm:spPr>
      <dgm:t>
        <a:bodyPr/>
        <a:lstStyle/>
        <a:p>
          <a:pPr algn="ctr"/>
          <a:r>
            <a:rPr lang="ru-RU" sz="18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ea typeface="Calibri"/>
              <a:cs typeface="Arial" pitchFamily="34" charset="0"/>
            </a:rPr>
            <a:t>неполное изложение наименований нормативных правовых актов</a:t>
          </a:r>
          <a:endParaRPr lang="ru-RU" sz="1800" dirty="0">
            <a:solidFill>
              <a:schemeClr val="tx1">
                <a:lumMod val="95000"/>
                <a:lumOff val="5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8D5510AB-2481-4555-B3C5-DF61B36EDD07}" type="parTrans" cxnId="{9223C6DB-3150-4DD5-AF76-7CDDC6D0F220}">
      <dgm:prSet/>
      <dgm:spPr/>
      <dgm:t>
        <a:bodyPr/>
        <a:lstStyle/>
        <a:p>
          <a:endParaRPr lang="ru-RU"/>
        </a:p>
      </dgm:t>
    </dgm:pt>
    <dgm:pt modelId="{D9F5CF2D-713D-473E-997E-19CDC9F3826D}" type="sibTrans" cxnId="{9223C6DB-3150-4DD5-AF76-7CDDC6D0F220}">
      <dgm:prSet/>
      <dgm:spPr/>
      <dgm:t>
        <a:bodyPr/>
        <a:lstStyle/>
        <a:p>
          <a:endParaRPr lang="ru-RU"/>
        </a:p>
      </dgm:t>
    </dgm:pt>
    <dgm:pt modelId="{1831E4CB-30C8-426F-AC10-F8E968F95320}" type="pres">
      <dgm:prSet presAssocID="{2F7B754C-01E6-46E1-84F5-36D7B0C6379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025D793-5666-490B-BF35-F162E0F0DAD9}" type="pres">
      <dgm:prSet presAssocID="{58C93C28-0335-479D-9A47-603777D2BEDB}" presName="parentLin" presStyleCnt="0"/>
      <dgm:spPr/>
    </dgm:pt>
    <dgm:pt modelId="{FB0FA1BC-B716-4B76-9500-CAFCCEF501D2}" type="pres">
      <dgm:prSet presAssocID="{58C93C28-0335-479D-9A47-603777D2BEDB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0346701A-932F-45BC-B1EA-F80CCED31D1D}" type="pres">
      <dgm:prSet presAssocID="{58C93C28-0335-479D-9A47-603777D2BEDB}" presName="parentText" presStyleLbl="node1" presStyleIdx="0" presStyleCnt="4" custScaleX="13763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6ABB7F-364B-4C40-9F1C-CCE8B006E8F5}" type="pres">
      <dgm:prSet presAssocID="{58C93C28-0335-479D-9A47-603777D2BEDB}" presName="negativeSpace" presStyleCnt="0"/>
      <dgm:spPr/>
    </dgm:pt>
    <dgm:pt modelId="{427B830F-28AF-467A-ADE3-1B50FD3FD93A}" type="pres">
      <dgm:prSet presAssocID="{58C93C28-0335-479D-9A47-603777D2BEDB}" presName="childText" presStyleLbl="conFgAcc1" presStyleIdx="0" presStyleCnt="4" custLinFactNeighborY="-35530">
        <dgm:presLayoutVars>
          <dgm:bulletEnabled val="1"/>
        </dgm:presLayoutVars>
      </dgm:prSet>
      <dgm:spPr>
        <a:ln>
          <a:solidFill>
            <a:schemeClr val="accent2">
              <a:lumMod val="75000"/>
            </a:schemeClr>
          </a:solidFill>
        </a:ln>
      </dgm:spPr>
    </dgm:pt>
    <dgm:pt modelId="{3F683D6B-FF12-4656-A308-F516B27459E7}" type="pres">
      <dgm:prSet presAssocID="{1DE2D9B6-232A-498C-9F21-CFFD487F398D}" presName="spaceBetweenRectangles" presStyleCnt="0"/>
      <dgm:spPr/>
    </dgm:pt>
    <dgm:pt modelId="{370C5277-8C03-49C1-BB4E-4F08512F5197}" type="pres">
      <dgm:prSet presAssocID="{03676B17-85C5-42B9-971A-2A0304966889}" presName="parentLin" presStyleCnt="0"/>
      <dgm:spPr/>
    </dgm:pt>
    <dgm:pt modelId="{EF598576-9C24-4AD9-A978-40C162032DBF}" type="pres">
      <dgm:prSet presAssocID="{03676B17-85C5-42B9-971A-2A0304966889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EAD08337-7F25-48FE-B05A-D53FD3AE1A5D}" type="pres">
      <dgm:prSet presAssocID="{03676B17-85C5-42B9-971A-2A0304966889}" presName="parentText" presStyleLbl="node1" presStyleIdx="1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34FB40-D02C-4CBB-BF5E-E12C8CC4AF3F}" type="pres">
      <dgm:prSet presAssocID="{03676B17-85C5-42B9-971A-2A0304966889}" presName="negativeSpace" presStyleCnt="0"/>
      <dgm:spPr/>
    </dgm:pt>
    <dgm:pt modelId="{E92E8C15-ABE2-4AB7-8B78-B5A3BEBF15E4}" type="pres">
      <dgm:prSet presAssocID="{03676B17-85C5-42B9-971A-2A0304966889}" presName="childText" presStyleLbl="conFgAcc1" presStyleIdx="1" presStyleCnt="4">
        <dgm:presLayoutVars>
          <dgm:bulletEnabled val="1"/>
        </dgm:presLayoutVars>
      </dgm:prSet>
      <dgm:spPr>
        <a:ln>
          <a:solidFill>
            <a:schemeClr val="accent2">
              <a:lumMod val="75000"/>
            </a:schemeClr>
          </a:solidFill>
        </a:ln>
      </dgm:spPr>
    </dgm:pt>
    <dgm:pt modelId="{B5E21804-25E3-460B-9414-F9F58E7C8D32}" type="pres">
      <dgm:prSet presAssocID="{573B8ADA-3F48-43CF-8F9B-459B0A76A6A0}" presName="spaceBetweenRectangles" presStyleCnt="0"/>
      <dgm:spPr/>
    </dgm:pt>
    <dgm:pt modelId="{21D861B8-9257-4291-B2F5-0AB36A154929}" type="pres">
      <dgm:prSet presAssocID="{516F3CE2-0470-4037-A10B-24D2546A4A8F}" presName="parentLin" presStyleCnt="0"/>
      <dgm:spPr/>
    </dgm:pt>
    <dgm:pt modelId="{A730CECA-BB6F-4ED3-8946-28F1E767B363}" type="pres">
      <dgm:prSet presAssocID="{516F3CE2-0470-4037-A10B-24D2546A4A8F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DE2151A0-DAFA-4674-9E32-31AA910BBC5A}" type="pres">
      <dgm:prSet presAssocID="{516F3CE2-0470-4037-A10B-24D2546A4A8F}" presName="parentText" presStyleLbl="node1" presStyleIdx="2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226750-90E2-438A-8D0B-DA1052135400}" type="pres">
      <dgm:prSet presAssocID="{516F3CE2-0470-4037-A10B-24D2546A4A8F}" presName="negativeSpace" presStyleCnt="0"/>
      <dgm:spPr/>
    </dgm:pt>
    <dgm:pt modelId="{15EBE152-6B14-4DB6-8A79-E9380F2F7931}" type="pres">
      <dgm:prSet presAssocID="{516F3CE2-0470-4037-A10B-24D2546A4A8F}" presName="childText" presStyleLbl="conFgAcc1" presStyleIdx="2" presStyleCnt="4">
        <dgm:presLayoutVars>
          <dgm:bulletEnabled val="1"/>
        </dgm:presLayoutVars>
      </dgm:prSet>
      <dgm:spPr>
        <a:ln>
          <a:solidFill>
            <a:schemeClr val="accent2">
              <a:lumMod val="75000"/>
            </a:schemeClr>
          </a:solidFill>
        </a:ln>
      </dgm:spPr>
    </dgm:pt>
    <dgm:pt modelId="{331B6311-C3AE-4B6D-A125-EC3FBDB36947}" type="pres">
      <dgm:prSet presAssocID="{3FE08428-8ADA-4226-A04A-56CCF3791C4F}" presName="spaceBetweenRectangles" presStyleCnt="0"/>
      <dgm:spPr/>
    </dgm:pt>
    <dgm:pt modelId="{213E2D94-2E30-4AD2-9C6B-25A4ACEA69EB}" type="pres">
      <dgm:prSet presAssocID="{55F75B28-3FF9-4298-9E6D-F4040B83F846}" presName="parentLin" presStyleCnt="0"/>
      <dgm:spPr/>
    </dgm:pt>
    <dgm:pt modelId="{640395E1-8867-43B7-BF80-380B6D2B61F9}" type="pres">
      <dgm:prSet presAssocID="{55F75B28-3FF9-4298-9E6D-F4040B83F846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D308FA9A-7A93-4583-B242-3FA0B5D706C6}" type="pres">
      <dgm:prSet presAssocID="{55F75B28-3FF9-4298-9E6D-F4040B83F846}" presName="parentText" presStyleLbl="node1" presStyleIdx="3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EBB677-F65F-4EDB-8262-DE5E7562AB97}" type="pres">
      <dgm:prSet presAssocID="{55F75B28-3FF9-4298-9E6D-F4040B83F846}" presName="negativeSpace" presStyleCnt="0"/>
      <dgm:spPr/>
    </dgm:pt>
    <dgm:pt modelId="{C3E2CCFD-4C6C-4AD2-B907-6B17EC053F2A}" type="pres">
      <dgm:prSet presAssocID="{55F75B28-3FF9-4298-9E6D-F4040B83F846}" presName="childText" presStyleLbl="conFgAcc1" presStyleIdx="3" presStyleCnt="4">
        <dgm:presLayoutVars>
          <dgm:bulletEnabled val="1"/>
        </dgm:presLayoutVars>
      </dgm:prSet>
      <dgm:spPr>
        <a:ln>
          <a:solidFill>
            <a:schemeClr val="accent2">
              <a:lumMod val="75000"/>
            </a:schemeClr>
          </a:solidFill>
        </a:ln>
      </dgm:spPr>
    </dgm:pt>
  </dgm:ptLst>
  <dgm:cxnLst>
    <dgm:cxn modelId="{E6325C3E-AC6E-4D7F-BBBC-97327407DD27}" type="presOf" srcId="{516F3CE2-0470-4037-A10B-24D2546A4A8F}" destId="{A730CECA-BB6F-4ED3-8946-28F1E767B363}" srcOrd="0" destOrd="0" presId="urn:microsoft.com/office/officeart/2005/8/layout/list1"/>
    <dgm:cxn modelId="{8E04F771-46C6-4E57-9995-21E6A26811DF}" type="presOf" srcId="{55F75B28-3FF9-4298-9E6D-F4040B83F846}" destId="{640395E1-8867-43B7-BF80-380B6D2B61F9}" srcOrd="0" destOrd="0" presId="urn:microsoft.com/office/officeart/2005/8/layout/list1"/>
    <dgm:cxn modelId="{66B28219-A9D6-4566-A451-83ED980119B2}" type="presOf" srcId="{516F3CE2-0470-4037-A10B-24D2546A4A8F}" destId="{DE2151A0-DAFA-4674-9E32-31AA910BBC5A}" srcOrd="1" destOrd="0" presId="urn:microsoft.com/office/officeart/2005/8/layout/list1"/>
    <dgm:cxn modelId="{43CDCFDE-E0BF-4487-8272-341F76FB8DE8}" type="presOf" srcId="{03676B17-85C5-42B9-971A-2A0304966889}" destId="{EAD08337-7F25-48FE-B05A-D53FD3AE1A5D}" srcOrd="1" destOrd="0" presId="urn:microsoft.com/office/officeart/2005/8/layout/list1"/>
    <dgm:cxn modelId="{02C5CDCC-9823-49FD-B73B-FBCFF54B97E9}" type="presOf" srcId="{58C93C28-0335-479D-9A47-603777D2BEDB}" destId="{FB0FA1BC-B716-4B76-9500-CAFCCEF501D2}" srcOrd="0" destOrd="0" presId="urn:microsoft.com/office/officeart/2005/8/layout/list1"/>
    <dgm:cxn modelId="{4C310733-D8F2-4F1D-9859-C9C721FBAE03}" type="presOf" srcId="{58C93C28-0335-479D-9A47-603777D2BEDB}" destId="{0346701A-932F-45BC-B1EA-F80CCED31D1D}" srcOrd="1" destOrd="0" presId="urn:microsoft.com/office/officeart/2005/8/layout/list1"/>
    <dgm:cxn modelId="{C0E56469-2E2A-4B60-ABA6-9E6E8DAB8126}" srcId="{2F7B754C-01E6-46E1-84F5-36D7B0C6379E}" destId="{516F3CE2-0470-4037-A10B-24D2546A4A8F}" srcOrd="2" destOrd="0" parTransId="{C1BA879E-3CDF-4E43-ACF0-20DA3EBA0A1E}" sibTransId="{3FE08428-8ADA-4226-A04A-56CCF3791C4F}"/>
    <dgm:cxn modelId="{CC9927FE-FD37-4DC6-BE8D-AE23EFCE6EC9}" srcId="{2F7B754C-01E6-46E1-84F5-36D7B0C6379E}" destId="{58C93C28-0335-479D-9A47-603777D2BEDB}" srcOrd="0" destOrd="0" parTransId="{E9730A5B-BA09-4A69-86ED-ADC601E04E04}" sibTransId="{1DE2D9B6-232A-498C-9F21-CFFD487F398D}"/>
    <dgm:cxn modelId="{0ECFC2A4-04BD-4E1A-BACF-963AD284DA6F}" type="presOf" srcId="{03676B17-85C5-42B9-971A-2A0304966889}" destId="{EF598576-9C24-4AD9-A978-40C162032DBF}" srcOrd="0" destOrd="0" presId="urn:microsoft.com/office/officeart/2005/8/layout/list1"/>
    <dgm:cxn modelId="{CA251677-3303-4E86-A0A1-0541105178EA}" type="presOf" srcId="{55F75B28-3FF9-4298-9E6D-F4040B83F846}" destId="{D308FA9A-7A93-4583-B242-3FA0B5D706C6}" srcOrd="1" destOrd="0" presId="urn:microsoft.com/office/officeart/2005/8/layout/list1"/>
    <dgm:cxn modelId="{59BD7082-C19B-4EE6-ACC6-4FE04FC6A819}" srcId="{2F7B754C-01E6-46E1-84F5-36D7B0C6379E}" destId="{03676B17-85C5-42B9-971A-2A0304966889}" srcOrd="1" destOrd="0" parTransId="{77FF7479-2598-4627-A847-678C33DED346}" sibTransId="{573B8ADA-3F48-43CF-8F9B-459B0A76A6A0}"/>
    <dgm:cxn modelId="{440D5E76-38C7-4AAF-AA2B-76E2CDF01D81}" type="presOf" srcId="{2F7B754C-01E6-46E1-84F5-36D7B0C6379E}" destId="{1831E4CB-30C8-426F-AC10-F8E968F95320}" srcOrd="0" destOrd="0" presId="urn:microsoft.com/office/officeart/2005/8/layout/list1"/>
    <dgm:cxn modelId="{9223C6DB-3150-4DD5-AF76-7CDDC6D0F220}" srcId="{2F7B754C-01E6-46E1-84F5-36D7B0C6379E}" destId="{55F75B28-3FF9-4298-9E6D-F4040B83F846}" srcOrd="3" destOrd="0" parTransId="{8D5510AB-2481-4555-B3C5-DF61B36EDD07}" sibTransId="{D9F5CF2D-713D-473E-997E-19CDC9F3826D}"/>
    <dgm:cxn modelId="{6D378CE8-6A41-4D72-A997-0D6F9DC6DCBD}" type="presParOf" srcId="{1831E4CB-30C8-426F-AC10-F8E968F95320}" destId="{A025D793-5666-490B-BF35-F162E0F0DAD9}" srcOrd="0" destOrd="0" presId="urn:microsoft.com/office/officeart/2005/8/layout/list1"/>
    <dgm:cxn modelId="{E963DC20-D694-46C5-90FF-B0D928B2DCA5}" type="presParOf" srcId="{A025D793-5666-490B-BF35-F162E0F0DAD9}" destId="{FB0FA1BC-B716-4B76-9500-CAFCCEF501D2}" srcOrd="0" destOrd="0" presId="urn:microsoft.com/office/officeart/2005/8/layout/list1"/>
    <dgm:cxn modelId="{0416C28A-27C4-466B-9F27-893EF93C8367}" type="presParOf" srcId="{A025D793-5666-490B-BF35-F162E0F0DAD9}" destId="{0346701A-932F-45BC-B1EA-F80CCED31D1D}" srcOrd="1" destOrd="0" presId="urn:microsoft.com/office/officeart/2005/8/layout/list1"/>
    <dgm:cxn modelId="{E102873B-6A3D-4BE5-BDFD-2F058207B07B}" type="presParOf" srcId="{1831E4CB-30C8-426F-AC10-F8E968F95320}" destId="{036ABB7F-364B-4C40-9F1C-CCE8B006E8F5}" srcOrd="1" destOrd="0" presId="urn:microsoft.com/office/officeart/2005/8/layout/list1"/>
    <dgm:cxn modelId="{342F918F-FA7C-43C5-880F-827E71F0B2AB}" type="presParOf" srcId="{1831E4CB-30C8-426F-AC10-F8E968F95320}" destId="{427B830F-28AF-467A-ADE3-1B50FD3FD93A}" srcOrd="2" destOrd="0" presId="urn:microsoft.com/office/officeart/2005/8/layout/list1"/>
    <dgm:cxn modelId="{2EFDA3ED-A375-4955-9DEE-3D235B6B0ABD}" type="presParOf" srcId="{1831E4CB-30C8-426F-AC10-F8E968F95320}" destId="{3F683D6B-FF12-4656-A308-F516B27459E7}" srcOrd="3" destOrd="0" presId="urn:microsoft.com/office/officeart/2005/8/layout/list1"/>
    <dgm:cxn modelId="{25CEC9ED-7AE3-44A5-B1D2-CCBC27EAFFDA}" type="presParOf" srcId="{1831E4CB-30C8-426F-AC10-F8E968F95320}" destId="{370C5277-8C03-49C1-BB4E-4F08512F5197}" srcOrd="4" destOrd="0" presId="urn:microsoft.com/office/officeart/2005/8/layout/list1"/>
    <dgm:cxn modelId="{619781E4-AE9F-4A31-91EC-65B11F01E396}" type="presParOf" srcId="{370C5277-8C03-49C1-BB4E-4F08512F5197}" destId="{EF598576-9C24-4AD9-A978-40C162032DBF}" srcOrd="0" destOrd="0" presId="urn:microsoft.com/office/officeart/2005/8/layout/list1"/>
    <dgm:cxn modelId="{EBC8F123-E628-4740-BFBD-6C3B776C20A2}" type="presParOf" srcId="{370C5277-8C03-49C1-BB4E-4F08512F5197}" destId="{EAD08337-7F25-48FE-B05A-D53FD3AE1A5D}" srcOrd="1" destOrd="0" presId="urn:microsoft.com/office/officeart/2005/8/layout/list1"/>
    <dgm:cxn modelId="{50E6EFB1-9EA9-44E1-81CD-F6BEDC672259}" type="presParOf" srcId="{1831E4CB-30C8-426F-AC10-F8E968F95320}" destId="{5C34FB40-D02C-4CBB-BF5E-E12C8CC4AF3F}" srcOrd="5" destOrd="0" presId="urn:microsoft.com/office/officeart/2005/8/layout/list1"/>
    <dgm:cxn modelId="{41C4BBB2-CE83-4955-A967-777FE6CDFFD5}" type="presParOf" srcId="{1831E4CB-30C8-426F-AC10-F8E968F95320}" destId="{E92E8C15-ABE2-4AB7-8B78-B5A3BEBF15E4}" srcOrd="6" destOrd="0" presId="urn:microsoft.com/office/officeart/2005/8/layout/list1"/>
    <dgm:cxn modelId="{4BEC95F8-F5A5-4C93-827A-24C0890330CA}" type="presParOf" srcId="{1831E4CB-30C8-426F-AC10-F8E968F95320}" destId="{B5E21804-25E3-460B-9414-F9F58E7C8D32}" srcOrd="7" destOrd="0" presId="urn:microsoft.com/office/officeart/2005/8/layout/list1"/>
    <dgm:cxn modelId="{78724FB9-5E81-4C6F-847F-2834FD9A9C9C}" type="presParOf" srcId="{1831E4CB-30C8-426F-AC10-F8E968F95320}" destId="{21D861B8-9257-4291-B2F5-0AB36A154929}" srcOrd="8" destOrd="0" presId="urn:microsoft.com/office/officeart/2005/8/layout/list1"/>
    <dgm:cxn modelId="{F736BE9C-0538-4897-9E93-72AC501C495E}" type="presParOf" srcId="{21D861B8-9257-4291-B2F5-0AB36A154929}" destId="{A730CECA-BB6F-4ED3-8946-28F1E767B363}" srcOrd="0" destOrd="0" presId="urn:microsoft.com/office/officeart/2005/8/layout/list1"/>
    <dgm:cxn modelId="{549C2CB1-C01F-4554-867E-BA74493B44A3}" type="presParOf" srcId="{21D861B8-9257-4291-B2F5-0AB36A154929}" destId="{DE2151A0-DAFA-4674-9E32-31AA910BBC5A}" srcOrd="1" destOrd="0" presId="urn:microsoft.com/office/officeart/2005/8/layout/list1"/>
    <dgm:cxn modelId="{44D3B96B-B072-440B-A555-5970C6E9AC73}" type="presParOf" srcId="{1831E4CB-30C8-426F-AC10-F8E968F95320}" destId="{2F226750-90E2-438A-8D0B-DA1052135400}" srcOrd="9" destOrd="0" presId="urn:microsoft.com/office/officeart/2005/8/layout/list1"/>
    <dgm:cxn modelId="{3BD8D209-0057-49B8-81D2-24320CC60C90}" type="presParOf" srcId="{1831E4CB-30C8-426F-AC10-F8E968F95320}" destId="{15EBE152-6B14-4DB6-8A79-E9380F2F7931}" srcOrd="10" destOrd="0" presId="urn:microsoft.com/office/officeart/2005/8/layout/list1"/>
    <dgm:cxn modelId="{D5468778-95E7-41D4-A157-DD26AADB60FA}" type="presParOf" srcId="{1831E4CB-30C8-426F-AC10-F8E968F95320}" destId="{331B6311-C3AE-4B6D-A125-EC3FBDB36947}" srcOrd="11" destOrd="0" presId="urn:microsoft.com/office/officeart/2005/8/layout/list1"/>
    <dgm:cxn modelId="{3A436520-9B2B-4DF1-8C74-6C1BDA55E0CF}" type="presParOf" srcId="{1831E4CB-30C8-426F-AC10-F8E968F95320}" destId="{213E2D94-2E30-4AD2-9C6B-25A4ACEA69EB}" srcOrd="12" destOrd="0" presId="urn:microsoft.com/office/officeart/2005/8/layout/list1"/>
    <dgm:cxn modelId="{18725ECA-27B6-45E1-8A1C-EFA29FD92C75}" type="presParOf" srcId="{213E2D94-2E30-4AD2-9C6B-25A4ACEA69EB}" destId="{640395E1-8867-43B7-BF80-380B6D2B61F9}" srcOrd="0" destOrd="0" presId="urn:microsoft.com/office/officeart/2005/8/layout/list1"/>
    <dgm:cxn modelId="{7667EC1F-DAEB-4858-B729-64CAC2508ECE}" type="presParOf" srcId="{213E2D94-2E30-4AD2-9C6B-25A4ACEA69EB}" destId="{D308FA9A-7A93-4583-B242-3FA0B5D706C6}" srcOrd="1" destOrd="0" presId="urn:microsoft.com/office/officeart/2005/8/layout/list1"/>
    <dgm:cxn modelId="{EE2A8583-BED1-49B1-8C6E-F1C261C1C3FF}" type="presParOf" srcId="{1831E4CB-30C8-426F-AC10-F8E968F95320}" destId="{02EBB677-F65F-4EDB-8262-DE5E7562AB97}" srcOrd="13" destOrd="0" presId="urn:microsoft.com/office/officeart/2005/8/layout/list1"/>
    <dgm:cxn modelId="{53F60FC8-1AF3-4A46-A4E7-B49E40A56926}" type="presParOf" srcId="{1831E4CB-30C8-426F-AC10-F8E968F95320}" destId="{C3E2CCFD-4C6C-4AD2-B907-6B17EC053F2A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7B754C-01E6-46E1-84F5-36D7B0C6379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C52DFE4-DF29-482D-9BFF-019BA1D18E93}">
      <dgm:prSet custT="1"/>
      <dgm:spPr>
        <a:solidFill>
          <a:schemeClr val="accent2">
            <a:lumMod val="40000"/>
            <a:lumOff val="60000"/>
          </a:schemeClr>
        </a:solidFill>
        <a:ln>
          <a:solidFill>
            <a:schemeClr val="accent2">
              <a:lumMod val="20000"/>
              <a:lumOff val="80000"/>
            </a:schemeClr>
          </a:solidFill>
        </a:ln>
      </dgm:spPr>
      <dgm:t>
        <a:bodyPr/>
        <a:lstStyle/>
        <a:p>
          <a:pPr algn="ctr"/>
          <a:r>
            <a:rPr lang="ru-RU" sz="18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rPr>
            <a:t>указание муниципальных нормативных правовых актов, утративших силу</a:t>
          </a:r>
          <a:endParaRPr lang="ru-RU" sz="1800" dirty="0">
            <a:solidFill>
              <a:schemeClr val="tx1">
                <a:lumMod val="95000"/>
                <a:lumOff val="5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C1834803-F91D-4FA3-8405-AE321F53C571}" type="parTrans" cxnId="{509A6E3E-C5AE-4460-B649-410F15C8222A}">
      <dgm:prSet/>
      <dgm:spPr/>
      <dgm:t>
        <a:bodyPr/>
        <a:lstStyle/>
        <a:p>
          <a:endParaRPr lang="ru-RU"/>
        </a:p>
      </dgm:t>
    </dgm:pt>
    <dgm:pt modelId="{B8831E9B-5B30-4094-ABD3-15B43FEA2729}" type="sibTrans" cxnId="{509A6E3E-C5AE-4460-B649-410F15C8222A}">
      <dgm:prSet/>
      <dgm:spPr/>
      <dgm:t>
        <a:bodyPr/>
        <a:lstStyle/>
        <a:p>
          <a:endParaRPr lang="ru-RU"/>
        </a:p>
      </dgm:t>
    </dgm:pt>
    <dgm:pt modelId="{A1395D4C-4895-41DF-985A-F0C6C487C2F2}">
      <dgm:prSet custT="1"/>
      <dgm:spPr>
        <a:solidFill>
          <a:schemeClr val="accent2">
            <a:lumMod val="40000"/>
            <a:lumOff val="60000"/>
          </a:schemeClr>
        </a:solidFill>
        <a:ln>
          <a:solidFill>
            <a:schemeClr val="accent2">
              <a:lumMod val="20000"/>
              <a:lumOff val="80000"/>
            </a:schemeClr>
          </a:solidFill>
        </a:ln>
      </dgm:spPr>
      <dgm:t>
        <a:bodyPr/>
        <a:lstStyle/>
        <a:p>
          <a:pPr algn="ctr"/>
          <a:r>
            <a:rPr lang="ru-RU" sz="18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rPr>
            <a:t>указание отметки о признаках </a:t>
          </a:r>
          <a:r>
            <a:rPr lang="ru-RU" sz="18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rPr>
            <a:t>коррупциогенности</a:t>
          </a:r>
          <a:r>
            <a:rPr lang="ru-RU" sz="18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rPr>
            <a:t> в отношении федеральных и республиканских законов </a:t>
          </a:r>
          <a:endParaRPr lang="ru-RU" sz="1800" dirty="0">
            <a:solidFill>
              <a:schemeClr val="tx1">
                <a:lumMod val="95000"/>
                <a:lumOff val="5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69B00BF0-BA31-40C2-A803-513AA359CE21}" type="parTrans" cxnId="{2E13CC23-DC4E-4E8D-93F3-9B820E460629}">
      <dgm:prSet/>
      <dgm:spPr/>
      <dgm:t>
        <a:bodyPr/>
        <a:lstStyle/>
        <a:p>
          <a:endParaRPr lang="ru-RU"/>
        </a:p>
      </dgm:t>
    </dgm:pt>
    <dgm:pt modelId="{385A3105-17D6-4B91-BAB8-5D164B0F07CE}" type="sibTrans" cxnId="{2E13CC23-DC4E-4E8D-93F3-9B820E460629}">
      <dgm:prSet/>
      <dgm:spPr/>
      <dgm:t>
        <a:bodyPr/>
        <a:lstStyle/>
        <a:p>
          <a:endParaRPr lang="ru-RU"/>
        </a:p>
      </dgm:t>
    </dgm:pt>
    <dgm:pt modelId="{55F75B28-3FF9-4298-9E6D-F4040B83F846}">
      <dgm:prSet custT="1"/>
      <dgm:spPr>
        <a:solidFill>
          <a:schemeClr val="accent2">
            <a:lumMod val="40000"/>
            <a:lumOff val="60000"/>
          </a:schemeClr>
        </a:solidFill>
        <a:ln>
          <a:solidFill>
            <a:schemeClr val="accent2">
              <a:lumMod val="20000"/>
              <a:lumOff val="80000"/>
            </a:schemeClr>
          </a:solidFill>
        </a:ln>
      </dgm:spPr>
      <dgm:t>
        <a:bodyPr/>
        <a:lstStyle/>
        <a:p>
          <a:pPr algn="ctr"/>
          <a:r>
            <a:rPr lang="ru-RU" sz="18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rPr>
            <a:t>неопубликование</a:t>
          </a:r>
          <a:r>
            <a:rPr lang="ru-RU" sz="18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rPr>
            <a:t> в свободном доступе на официальном сайте района (округа) в сети «Интернет»</a:t>
          </a:r>
        </a:p>
      </dgm:t>
    </dgm:pt>
    <dgm:pt modelId="{D9F5CF2D-713D-473E-997E-19CDC9F3826D}" type="sibTrans" cxnId="{9223C6DB-3150-4DD5-AF76-7CDDC6D0F220}">
      <dgm:prSet/>
      <dgm:spPr/>
      <dgm:t>
        <a:bodyPr/>
        <a:lstStyle/>
        <a:p>
          <a:endParaRPr lang="ru-RU"/>
        </a:p>
      </dgm:t>
    </dgm:pt>
    <dgm:pt modelId="{8D5510AB-2481-4555-B3C5-DF61B36EDD07}" type="parTrans" cxnId="{9223C6DB-3150-4DD5-AF76-7CDDC6D0F220}">
      <dgm:prSet/>
      <dgm:spPr/>
      <dgm:t>
        <a:bodyPr/>
        <a:lstStyle/>
        <a:p>
          <a:endParaRPr lang="ru-RU"/>
        </a:p>
      </dgm:t>
    </dgm:pt>
    <dgm:pt modelId="{516F3CE2-0470-4037-A10B-24D2546A4A8F}">
      <dgm:prSet phldrT="[Текст]" custT="1"/>
      <dgm:spPr>
        <a:solidFill>
          <a:schemeClr val="accent2">
            <a:lumMod val="40000"/>
            <a:lumOff val="60000"/>
          </a:schemeClr>
        </a:solidFill>
        <a:ln>
          <a:solidFill>
            <a:schemeClr val="accent2">
              <a:lumMod val="20000"/>
              <a:lumOff val="80000"/>
            </a:schemeClr>
          </a:solidFill>
        </a:ln>
      </dgm:spPr>
      <dgm:t>
        <a:bodyPr/>
        <a:lstStyle/>
        <a:p>
          <a:pPr algn="ctr"/>
          <a:r>
            <a:rPr lang="ru-RU" sz="1100" dirty="0" smtClean="0"/>
            <a:t>	</a:t>
          </a:r>
          <a:r>
            <a:rPr lang="ru-RU" sz="18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rPr>
            <a:t>несоблюдение установленной иерархии нормативных правовых актов</a:t>
          </a:r>
          <a:endParaRPr lang="ru-RU" sz="1800" dirty="0" smtClean="0"/>
        </a:p>
      </dgm:t>
    </dgm:pt>
    <dgm:pt modelId="{3FE08428-8ADA-4226-A04A-56CCF3791C4F}" type="sibTrans" cxnId="{C0E56469-2E2A-4B60-ABA6-9E6E8DAB8126}">
      <dgm:prSet/>
      <dgm:spPr/>
      <dgm:t>
        <a:bodyPr/>
        <a:lstStyle/>
        <a:p>
          <a:endParaRPr lang="ru-RU"/>
        </a:p>
      </dgm:t>
    </dgm:pt>
    <dgm:pt modelId="{C1BA879E-3CDF-4E43-ACF0-20DA3EBA0A1E}" type="parTrans" cxnId="{C0E56469-2E2A-4B60-ABA6-9E6E8DAB8126}">
      <dgm:prSet/>
      <dgm:spPr/>
      <dgm:t>
        <a:bodyPr/>
        <a:lstStyle/>
        <a:p>
          <a:endParaRPr lang="ru-RU"/>
        </a:p>
      </dgm:t>
    </dgm:pt>
    <dgm:pt modelId="{1831E4CB-30C8-426F-AC10-F8E968F95320}" type="pres">
      <dgm:prSet presAssocID="{2F7B754C-01E6-46E1-84F5-36D7B0C6379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1D861B8-9257-4291-B2F5-0AB36A154929}" type="pres">
      <dgm:prSet presAssocID="{516F3CE2-0470-4037-A10B-24D2546A4A8F}" presName="parentLin" presStyleCnt="0"/>
      <dgm:spPr/>
    </dgm:pt>
    <dgm:pt modelId="{A730CECA-BB6F-4ED3-8946-28F1E767B363}" type="pres">
      <dgm:prSet presAssocID="{516F3CE2-0470-4037-A10B-24D2546A4A8F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DE2151A0-DAFA-4674-9E32-31AA910BBC5A}" type="pres">
      <dgm:prSet presAssocID="{516F3CE2-0470-4037-A10B-24D2546A4A8F}" presName="parentText" presStyleLbl="node1" presStyleIdx="0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226750-90E2-438A-8D0B-DA1052135400}" type="pres">
      <dgm:prSet presAssocID="{516F3CE2-0470-4037-A10B-24D2546A4A8F}" presName="negativeSpace" presStyleCnt="0"/>
      <dgm:spPr/>
    </dgm:pt>
    <dgm:pt modelId="{15EBE152-6B14-4DB6-8A79-E9380F2F7931}" type="pres">
      <dgm:prSet presAssocID="{516F3CE2-0470-4037-A10B-24D2546A4A8F}" presName="childText" presStyleLbl="conFgAcc1" presStyleIdx="0" presStyleCnt="4">
        <dgm:presLayoutVars>
          <dgm:bulletEnabled val="1"/>
        </dgm:presLayoutVars>
      </dgm:prSet>
      <dgm:spPr>
        <a:ln>
          <a:solidFill>
            <a:schemeClr val="accent2">
              <a:lumMod val="75000"/>
            </a:schemeClr>
          </a:solidFill>
        </a:ln>
      </dgm:spPr>
    </dgm:pt>
    <dgm:pt modelId="{331B6311-C3AE-4B6D-A125-EC3FBDB36947}" type="pres">
      <dgm:prSet presAssocID="{3FE08428-8ADA-4226-A04A-56CCF3791C4F}" presName="spaceBetweenRectangles" presStyleCnt="0"/>
      <dgm:spPr/>
    </dgm:pt>
    <dgm:pt modelId="{213E2D94-2E30-4AD2-9C6B-25A4ACEA69EB}" type="pres">
      <dgm:prSet presAssocID="{55F75B28-3FF9-4298-9E6D-F4040B83F846}" presName="parentLin" presStyleCnt="0"/>
      <dgm:spPr/>
    </dgm:pt>
    <dgm:pt modelId="{640395E1-8867-43B7-BF80-380B6D2B61F9}" type="pres">
      <dgm:prSet presAssocID="{55F75B28-3FF9-4298-9E6D-F4040B83F846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D308FA9A-7A93-4583-B242-3FA0B5D706C6}" type="pres">
      <dgm:prSet presAssocID="{55F75B28-3FF9-4298-9E6D-F4040B83F846}" presName="parentText" presStyleLbl="node1" presStyleIdx="1" presStyleCnt="4" custScaleX="142857" custLinFactNeighborX="-5382" custLinFactNeighborY="999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EBB677-F65F-4EDB-8262-DE5E7562AB97}" type="pres">
      <dgm:prSet presAssocID="{55F75B28-3FF9-4298-9E6D-F4040B83F846}" presName="negativeSpace" presStyleCnt="0"/>
      <dgm:spPr/>
    </dgm:pt>
    <dgm:pt modelId="{C3E2CCFD-4C6C-4AD2-B907-6B17EC053F2A}" type="pres">
      <dgm:prSet presAssocID="{55F75B28-3FF9-4298-9E6D-F4040B83F846}" presName="childText" presStyleLbl="conFgAcc1" presStyleIdx="1" presStyleCnt="4">
        <dgm:presLayoutVars>
          <dgm:bulletEnabled val="1"/>
        </dgm:presLayoutVars>
      </dgm:prSet>
      <dgm:spPr>
        <a:ln>
          <a:solidFill>
            <a:schemeClr val="accent2">
              <a:lumMod val="75000"/>
            </a:schemeClr>
          </a:solidFill>
        </a:ln>
      </dgm:spPr>
    </dgm:pt>
    <dgm:pt modelId="{F03FFDB8-54CE-4802-97B8-C40CBE17E6FF}" type="pres">
      <dgm:prSet presAssocID="{D9F5CF2D-713D-473E-997E-19CDC9F3826D}" presName="spaceBetweenRectangles" presStyleCnt="0"/>
      <dgm:spPr/>
    </dgm:pt>
    <dgm:pt modelId="{9E82A792-BD27-4B2D-A5E3-06D4ABD6C909}" type="pres">
      <dgm:prSet presAssocID="{8C52DFE4-DF29-482D-9BFF-019BA1D18E93}" presName="parentLin" presStyleCnt="0"/>
      <dgm:spPr/>
    </dgm:pt>
    <dgm:pt modelId="{8B3CAF93-3430-4631-8690-49C09E2D91A2}" type="pres">
      <dgm:prSet presAssocID="{8C52DFE4-DF29-482D-9BFF-019BA1D18E93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504A8152-1947-4B12-B9A3-A889FC03DDCC}" type="pres">
      <dgm:prSet presAssocID="{8C52DFE4-DF29-482D-9BFF-019BA1D18E93}" presName="parentText" presStyleLbl="node1" presStyleIdx="2" presStyleCnt="4" custScaleX="142857" custLinFactNeighborX="-5382" custLinFactNeighborY="-427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52867B-6E94-44DB-8B58-9E229B9CEB9C}" type="pres">
      <dgm:prSet presAssocID="{8C52DFE4-DF29-482D-9BFF-019BA1D18E93}" presName="negativeSpace" presStyleCnt="0"/>
      <dgm:spPr/>
    </dgm:pt>
    <dgm:pt modelId="{5B54E131-8BCB-430F-9A6C-C490D40948AE}" type="pres">
      <dgm:prSet presAssocID="{8C52DFE4-DF29-482D-9BFF-019BA1D18E93}" presName="childText" presStyleLbl="conFgAcc1" presStyleIdx="2" presStyleCnt="4">
        <dgm:presLayoutVars>
          <dgm:bulletEnabled val="1"/>
        </dgm:presLayoutVars>
      </dgm:prSet>
      <dgm:spPr>
        <a:ln>
          <a:solidFill>
            <a:schemeClr val="accent2">
              <a:lumMod val="75000"/>
            </a:schemeClr>
          </a:solidFill>
        </a:ln>
      </dgm:spPr>
    </dgm:pt>
    <dgm:pt modelId="{998A981A-74F8-4EF4-9BA0-319811AA0F32}" type="pres">
      <dgm:prSet presAssocID="{B8831E9B-5B30-4094-ABD3-15B43FEA2729}" presName="spaceBetweenRectangles" presStyleCnt="0"/>
      <dgm:spPr/>
    </dgm:pt>
    <dgm:pt modelId="{5F8D6AFF-DE7E-4EB4-A473-021E0D6674F7}" type="pres">
      <dgm:prSet presAssocID="{A1395D4C-4895-41DF-985A-F0C6C487C2F2}" presName="parentLin" presStyleCnt="0"/>
      <dgm:spPr/>
    </dgm:pt>
    <dgm:pt modelId="{5C9758F7-6ECA-431F-8F5F-A5AB2C618252}" type="pres">
      <dgm:prSet presAssocID="{A1395D4C-4895-41DF-985A-F0C6C487C2F2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30A1F963-FB28-4B6B-BF96-C4C199C95D4E}" type="pres">
      <dgm:prSet presAssocID="{A1395D4C-4895-41DF-985A-F0C6C487C2F2}" presName="parentText" presStyleLbl="node1" presStyleIdx="3" presStyleCnt="4" custScaleX="142857" custLinFactNeighborX="-5382" custLinFactNeighborY="699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613A9E-0355-4FA4-A839-D732DC0B019B}" type="pres">
      <dgm:prSet presAssocID="{A1395D4C-4895-41DF-985A-F0C6C487C2F2}" presName="negativeSpace" presStyleCnt="0"/>
      <dgm:spPr/>
    </dgm:pt>
    <dgm:pt modelId="{34D36E57-1DED-469A-AE34-58F319FCFDEA}" type="pres">
      <dgm:prSet presAssocID="{A1395D4C-4895-41DF-985A-F0C6C487C2F2}" presName="childText" presStyleLbl="conFgAcc1" presStyleIdx="3" presStyleCnt="4">
        <dgm:presLayoutVars>
          <dgm:bulletEnabled val="1"/>
        </dgm:presLayoutVars>
      </dgm:prSet>
      <dgm:spPr>
        <a:ln>
          <a:solidFill>
            <a:schemeClr val="accent2">
              <a:lumMod val="75000"/>
            </a:schemeClr>
          </a:solidFill>
        </a:ln>
      </dgm:spPr>
    </dgm:pt>
  </dgm:ptLst>
  <dgm:cxnLst>
    <dgm:cxn modelId="{661E30EB-AFDE-4A7E-9E28-56AD1AE03FDB}" type="presOf" srcId="{8C52DFE4-DF29-482D-9BFF-019BA1D18E93}" destId="{8B3CAF93-3430-4631-8690-49C09E2D91A2}" srcOrd="0" destOrd="0" presId="urn:microsoft.com/office/officeart/2005/8/layout/list1"/>
    <dgm:cxn modelId="{EF7D308E-AC9A-4642-B23F-9EB01C21E2E1}" type="presOf" srcId="{A1395D4C-4895-41DF-985A-F0C6C487C2F2}" destId="{5C9758F7-6ECA-431F-8F5F-A5AB2C618252}" srcOrd="0" destOrd="0" presId="urn:microsoft.com/office/officeart/2005/8/layout/list1"/>
    <dgm:cxn modelId="{BA7443E2-4041-4B26-8EE8-E63A24D5C6D1}" type="presOf" srcId="{2F7B754C-01E6-46E1-84F5-36D7B0C6379E}" destId="{1831E4CB-30C8-426F-AC10-F8E968F95320}" srcOrd="0" destOrd="0" presId="urn:microsoft.com/office/officeart/2005/8/layout/list1"/>
    <dgm:cxn modelId="{C4ABEFD7-9F1F-4730-A8CD-6B87709F7C67}" type="presOf" srcId="{A1395D4C-4895-41DF-985A-F0C6C487C2F2}" destId="{30A1F963-FB28-4B6B-BF96-C4C199C95D4E}" srcOrd="1" destOrd="0" presId="urn:microsoft.com/office/officeart/2005/8/layout/list1"/>
    <dgm:cxn modelId="{C0E56469-2E2A-4B60-ABA6-9E6E8DAB8126}" srcId="{2F7B754C-01E6-46E1-84F5-36D7B0C6379E}" destId="{516F3CE2-0470-4037-A10B-24D2546A4A8F}" srcOrd="0" destOrd="0" parTransId="{C1BA879E-3CDF-4E43-ACF0-20DA3EBA0A1E}" sibTransId="{3FE08428-8ADA-4226-A04A-56CCF3791C4F}"/>
    <dgm:cxn modelId="{2E13CC23-DC4E-4E8D-93F3-9B820E460629}" srcId="{2F7B754C-01E6-46E1-84F5-36D7B0C6379E}" destId="{A1395D4C-4895-41DF-985A-F0C6C487C2F2}" srcOrd="3" destOrd="0" parTransId="{69B00BF0-BA31-40C2-A803-513AA359CE21}" sibTransId="{385A3105-17D6-4B91-BAB8-5D164B0F07CE}"/>
    <dgm:cxn modelId="{ED49A295-6864-4314-8D4D-9FA06EC4D685}" type="presOf" srcId="{55F75B28-3FF9-4298-9E6D-F4040B83F846}" destId="{D308FA9A-7A93-4583-B242-3FA0B5D706C6}" srcOrd="1" destOrd="0" presId="urn:microsoft.com/office/officeart/2005/8/layout/list1"/>
    <dgm:cxn modelId="{4DD5C086-39A5-456E-A452-998D2F9D4C11}" type="presOf" srcId="{516F3CE2-0470-4037-A10B-24D2546A4A8F}" destId="{DE2151A0-DAFA-4674-9E32-31AA910BBC5A}" srcOrd="1" destOrd="0" presId="urn:microsoft.com/office/officeart/2005/8/layout/list1"/>
    <dgm:cxn modelId="{509A6E3E-C5AE-4460-B649-410F15C8222A}" srcId="{2F7B754C-01E6-46E1-84F5-36D7B0C6379E}" destId="{8C52DFE4-DF29-482D-9BFF-019BA1D18E93}" srcOrd="2" destOrd="0" parTransId="{C1834803-F91D-4FA3-8405-AE321F53C571}" sibTransId="{B8831E9B-5B30-4094-ABD3-15B43FEA2729}"/>
    <dgm:cxn modelId="{9D3C05CA-4E3E-4E6E-9FD5-5F508D7F6978}" type="presOf" srcId="{55F75B28-3FF9-4298-9E6D-F4040B83F846}" destId="{640395E1-8867-43B7-BF80-380B6D2B61F9}" srcOrd="0" destOrd="0" presId="urn:microsoft.com/office/officeart/2005/8/layout/list1"/>
    <dgm:cxn modelId="{4009ABD6-2A6F-4A28-8674-2341B955CA1A}" type="presOf" srcId="{516F3CE2-0470-4037-A10B-24D2546A4A8F}" destId="{A730CECA-BB6F-4ED3-8946-28F1E767B363}" srcOrd="0" destOrd="0" presId="urn:microsoft.com/office/officeart/2005/8/layout/list1"/>
    <dgm:cxn modelId="{9223C6DB-3150-4DD5-AF76-7CDDC6D0F220}" srcId="{2F7B754C-01E6-46E1-84F5-36D7B0C6379E}" destId="{55F75B28-3FF9-4298-9E6D-F4040B83F846}" srcOrd="1" destOrd="0" parTransId="{8D5510AB-2481-4555-B3C5-DF61B36EDD07}" sibTransId="{D9F5CF2D-713D-473E-997E-19CDC9F3826D}"/>
    <dgm:cxn modelId="{53F321E6-66DB-4FD8-BB00-3068E3870CB0}" type="presOf" srcId="{8C52DFE4-DF29-482D-9BFF-019BA1D18E93}" destId="{504A8152-1947-4B12-B9A3-A889FC03DDCC}" srcOrd="1" destOrd="0" presId="urn:microsoft.com/office/officeart/2005/8/layout/list1"/>
    <dgm:cxn modelId="{2D057B02-3503-4DA9-ABC6-C92E6E080163}" type="presParOf" srcId="{1831E4CB-30C8-426F-AC10-F8E968F95320}" destId="{21D861B8-9257-4291-B2F5-0AB36A154929}" srcOrd="0" destOrd="0" presId="urn:microsoft.com/office/officeart/2005/8/layout/list1"/>
    <dgm:cxn modelId="{0136418E-C4FF-4801-8B0B-1944BF53570B}" type="presParOf" srcId="{21D861B8-9257-4291-B2F5-0AB36A154929}" destId="{A730CECA-BB6F-4ED3-8946-28F1E767B363}" srcOrd="0" destOrd="0" presId="urn:microsoft.com/office/officeart/2005/8/layout/list1"/>
    <dgm:cxn modelId="{12353293-1A0D-4E29-A7B1-CDCF41D9744E}" type="presParOf" srcId="{21D861B8-9257-4291-B2F5-0AB36A154929}" destId="{DE2151A0-DAFA-4674-9E32-31AA910BBC5A}" srcOrd="1" destOrd="0" presId="urn:microsoft.com/office/officeart/2005/8/layout/list1"/>
    <dgm:cxn modelId="{4A21F23C-78A0-4CE6-9BD2-3763B1AEB09D}" type="presParOf" srcId="{1831E4CB-30C8-426F-AC10-F8E968F95320}" destId="{2F226750-90E2-438A-8D0B-DA1052135400}" srcOrd="1" destOrd="0" presId="urn:microsoft.com/office/officeart/2005/8/layout/list1"/>
    <dgm:cxn modelId="{7C026A9D-A4C6-44DB-9A38-25853B896B3F}" type="presParOf" srcId="{1831E4CB-30C8-426F-AC10-F8E968F95320}" destId="{15EBE152-6B14-4DB6-8A79-E9380F2F7931}" srcOrd="2" destOrd="0" presId="urn:microsoft.com/office/officeart/2005/8/layout/list1"/>
    <dgm:cxn modelId="{E05673FF-4547-47FD-AA44-1F3B556C7703}" type="presParOf" srcId="{1831E4CB-30C8-426F-AC10-F8E968F95320}" destId="{331B6311-C3AE-4B6D-A125-EC3FBDB36947}" srcOrd="3" destOrd="0" presId="urn:microsoft.com/office/officeart/2005/8/layout/list1"/>
    <dgm:cxn modelId="{A3F862DE-4FFA-4177-A732-F6EA31C81539}" type="presParOf" srcId="{1831E4CB-30C8-426F-AC10-F8E968F95320}" destId="{213E2D94-2E30-4AD2-9C6B-25A4ACEA69EB}" srcOrd="4" destOrd="0" presId="urn:microsoft.com/office/officeart/2005/8/layout/list1"/>
    <dgm:cxn modelId="{972262FB-25F4-4D22-B541-16C8811D20FF}" type="presParOf" srcId="{213E2D94-2E30-4AD2-9C6B-25A4ACEA69EB}" destId="{640395E1-8867-43B7-BF80-380B6D2B61F9}" srcOrd="0" destOrd="0" presId="urn:microsoft.com/office/officeart/2005/8/layout/list1"/>
    <dgm:cxn modelId="{166EE5C6-01F7-4A77-8A63-F93FAC938E4C}" type="presParOf" srcId="{213E2D94-2E30-4AD2-9C6B-25A4ACEA69EB}" destId="{D308FA9A-7A93-4583-B242-3FA0B5D706C6}" srcOrd="1" destOrd="0" presId="urn:microsoft.com/office/officeart/2005/8/layout/list1"/>
    <dgm:cxn modelId="{E3C9AF6A-D704-4CEA-B7ED-6319D20C65A8}" type="presParOf" srcId="{1831E4CB-30C8-426F-AC10-F8E968F95320}" destId="{02EBB677-F65F-4EDB-8262-DE5E7562AB97}" srcOrd="5" destOrd="0" presId="urn:microsoft.com/office/officeart/2005/8/layout/list1"/>
    <dgm:cxn modelId="{5110F23A-8AA7-4999-BA38-52CC14692EA8}" type="presParOf" srcId="{1831E4CB-30C8-426F-AC10-F8E968F95320}" destId="{C3E2CCFD-4C6C-4AD2-B907-6B17EC053F2A}" srcOrd="6" destOrd="0" presId="urn:microsoft.com/office/officeart/2005/8/layout/list1"/>
    <dgm:cxn modelId="{3CDE48D9-6C81-4FFB-A54B-BCE22D30C399}" type="presParOf" srcId="{1831E4CB-30C8-426F-AC10-F8E968F95320}" destId="{F03FFDB8-54CE-4802-97B8-C40CBE17E6FF}" srcOrd="7" destOrd="0" presId="urn:microsoft.com/office/officeart/2005/8/layout/list1"/>
    <dgm:cxn modelId="{089919D4-253A-449A-9029-1231D48B56B7}" type="presParOf" srcId="{1831E4CB-30C8-426F-AC10-F8E968F95320}" destId="{9E82A792-BD27-4B2D-A5E3-06D4ABD6C909}" srcOrd="8" destOrd="0" presId="urn:microsoft.com/office/officeart/2005/8/layout/list1"/>
    <dgm:cxn modelId="{79F04D5C-41C3-4097-A8B8-464FC5D23BB9}" type="presParOf" srcId="{9E82A792-BD27-4B2D-A5E3-06D4ABD6C909}" destId="{8B3CAF93-3430-4631-8690-49C09E2D91A2}" srcOrd="0" destOrd="0" presId="urn:microsoft.com/office/officeart/2005/8/layout/list1"/>
    <dgm:cxn modelId="{1858247D-B25B-4886-878C-C2F9D30412F4}" type="presParOf" srcId="{9E82A792-BD27-4B2D-A5E3-06D4ABD6C909}" destId="{504A8152-1947-4B12-B9A3-A889FC03DDCC}" srcOrd="1" destOrd="0" presId="urn:microsoft.com/office/officeart/2005/8/layout/list1"/>
    <dgm:cxn modelId="{6EB49822-296F-49C6-AE12-9AAD91BD0A98}" type="presParOf" srcId="{1831E4CB-30C8-426F-AC10-F8E968F95320}" destId="{5252867B-6E94-44DB-8B58-9E229B9CEB9C}" srcOrd="9" destOrd="0" presId="urn:microsoft.com/office/officeart/2005/8/layout/list1"/>
    <dgm:cxn modelId="{BA983BE5-31D0-4462-B306-258CA10787DF}" type="presParOf" srcId="{1831E4CB-30C8-426F-AC10-F8E968F95320}" destId="{5B54E131-8BCB-430F-9A6C-C490D40948AE}" srcOrd="10" destOrd="0" presId="urn:microsoft.com/office/officeart/2005/8/layout/list1"/>
    <dgm:cxn modelId="{779F7AAE-39F1-49C7-B7E3-D24F1BB36DA4}" type="presParOf" srcId="{1831E4CB-30C8-426F-AC10-F8E968F95320}" destId="{998A981A-74F8-4EF4-9BA0-319811AA0F32}" srcOrd="11" destOrd="0" presId="urn:microsoft.com/office/officeart/2005/8/layout/list1"/>
    <dgm:cxn modelId="{4F4DAF9D-4CB2-4912-A1B6-D8D3A5699284}" type="presParOf" srcId="{1831E4CB-30C8-426F-AC10-F8E968F95320}" destId="{5F8D6AFF-DE7E-4EB4-A473-021E0D6674F7}" srcOrd="12" destOrd="0" presId="urn:microsoft.com/office/officeart/2005/8/layout/list1"/>
    <dgm:cxn modelId="{BA10217F-60F3-4A80-9639-B0DC93613FC1}" type="presParOf" srcId="{5F8D6AFF-DE7E-4EB4-A473-021E0D6674F7}" destId="{5C9758F7-6ECA-431F-8F5F-A5AB2C618252}" srcOrd="0" destOrd="0" presId="urn:microsoft.com/office/officeart/2005/8/layout/list1"/>
    <dgm:cxn modelId="{D0D8E8DF-D4A9-4651-92D4-85B5FED3107D}" type="presParOf" srcId="{5F8D6AFF-DE7E-4EB4-A473-021E0D6674F7}" destId="{30A1F963-FB28-4B6B-BF96-C4C199C95D4E}" srcOrd="1" destOrd="0" presId="urn:microsoft.com/office/officeart/2005/8/layout/list1"/>
    <dgm:cxn modelId="{5C133C4A-8901-477B-988B-67AD02EBF5DA}" type="presParOf" srcId="{1831E4CB-30C8-426F-AC10-F8E968F95320}" destId="{51613A9E-0355-4FA4-A839-D732DC0B019B}" srcOrd="13" destOrd="0" presId="urn:microsoft.com/office/officeart/2005/8/layout/list1"/>
    <dgm:cxn modelId="{59C3822E-0105-4C18-9FD2-D952056989D9}" type="presParOf" srcId="{1831E4CB-30C8-426F-AC10-F8E968F95320}" destId="{34D36E57-1DED-469A-AE34-58F319FCFDEA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7B830F-28AF-467A-ADE3-1B50FD3FD93A}">
      <dsp:nvSpPr>
        <dsp:cNvPr id="0" name=""/>
        <dsp:cNvSpPr/>
      </dsp:nvSpPr>
      <dsp:spPr>
        <a:xfrm>
          <a:off x="0" y="290286"/>
          <a:ext cx="7992888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46701A-932F-45BC-B1EA-F80CCED31D1D}">
      <dsp:nvSpPr>
        <dsp:cNvPr id="0" name=""/>
        <dsp:cNvSpPr/>
      </dsp:nvSpPr>
      <dsp:spPr>
        <a:xfrm>
          <a:off x="394180" y="7775"/>
          <a:ext cx="7595369" cy="649440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accent2">
              <a:lumMod val="20000"/>
              <a:lumOff val="8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478" tIns="0" rIns="211478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>
                  <a:lumMod val="95000"/>
                  <a:lumOff val="5000"/>
                </a:schemeClr>
              </a:solidFill>
              <a:effectLst/>
              <a:latin typeface="Arial" pitchFamily="34" charset="0"/>
              <a:ea typeface="Calibri"/>
              <a:cs typeface="Arial" pitchFamily="34" charset="0"/>
            </a:rPr>
            <a:t>проект доклада по неустановленной (устаревшей) форме</a:t>
          </a:r>
          <a:endParaRPr lang="ru-RU" sz="1800" kern="1200" dirty="0">
            <a:solidFill>
              <a:schemeClr val="tx1">
                <a:lumMod val="95000"/>
                <a:lumOff val="5000"/>
              </a:schemeClr>
            </a:solidFill>
            <a:latin typeface="Arial" pitchFamily="34" charset="0"/>
            <a:cs typeface="Arial" pitchFamily="34" charset="0"/>
          </a:endParaRPr>
        </a:p>
      </dsp:txBody>
      <dsp:txXfrm>
        <a:off x="425883" y="39478"/>
        <a:ext cx="7531963" cy="586034"/>
      </dsp:txXfrm>
    </dsp:sp>
    <dsp:sp modelId="{E92E8C15-ABE2-4AB7-8B78-B5A3BEBF15E4}">
      <dsp:nvSpPr>
        <dsp:cNvPr id="0" name=""/>
        <dsp:cNvSpPr/>
      </dsp:nvSpPr>
      <dsp:spPr>
        <a:xfrm>
          <a:off x="0" y="1330415"/>
          <a:ext cx="7992888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D08337-7F25-48FE-B05A-D53FD3AE1A5D}">
      <dsp:nvSpPr>
        <dsp:cNvPr id="0" name=""/>
        <dsp:cNvSpPr/>
      </dsp:nvSpPr>
      <dsp:spPr>
        <a:xfrm>
          <a:off x="380520" y="1005695"/>
          <a:ext cx="7610408" cy="649440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accent2">
              <a:lumMod val="20000"/>
              <a:lumOff val="8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478" tIns="0" rIns="211478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>
                  <a:lumMod val="95000"/>
                  <a:lumOff val="5000"/>
                </a:schemeClr>
              </a:solidFill>
              <a:effectLst/>
              <a:latin typeface="Arial" pitchFamily="34" charset="0"/>
              <a:ea typeface="Calibri"/>
              <a:cs typeface="Arial" pitchFamily="34" charset="0"/>
            </a:rPr>
            <a:t>отсутствие реквизитов должностного лица, подготовившего проект доклада</a:t>
          </a:r>
          <a:endParaRPr lang="ru-RU" sz="1800" kern="1200" dirty="0">
            <a:solidFill>
              <a:schemeClr val="tx1">
                <a:lumMod val="95000"/>
                <a:lumOff val="5000"/>
              </a:schemeClr>
            </a:solidFill>
            <a:latin typeface="Arial" pitchFamily="34" charset="0"/>
            <a:cs typeface="Arial" pitchFamily="34" charset="0"/>
          </a:endParaRPr>
        </a:p>
      </dsp:txBody>
      <dsp:txXfrm>
        <a:off x="412223" y="1037398"/>
        <a:ext cx="7547002" cy="586034"/>
      </dsp:txXfrm>
    </dsp:sp>
    <dsp:sp modelId="{15EBE152-6B14-4DB6-8A79-E9380F2F7931}">
      <dsp:nvSpPr>
        <dsp:cNvPr id="0" name=""/>
        <dsp:cNvSpPr/>
      </dsp:nvSpPr>
      <dsp:spPr>
        <a:xfrm>
          <a:off x="0" y="2328335"/>
          <a:ext cx="7992888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2151A0-DAFA-4674-9E32-31AA910BBC5A}">
      <dsp:nvSpPr>
        <dsp:cNvPr id="0" name=""/>
        <dsp:cNvSpPr/>
      </dsp:nvSpPr>
      <dsp:spPr>
        <a:xfrm>
          <a:off x="380520" y="2003615"/>
          <a:ext cx="7610408" cy="649440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accent2">
              <a:lumMod val="20000"/>
              <a:lumOff val="8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478" tIns="0" rIns="211478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>
                  <a:lumMod val="95000"/>
                  <a:lumOff val="5000"/>
                </a:schemeClr>
              </a:solidFill>
              <a:effectLst/>
              <a:latin typeface="Arial" pitchFamily="34" charset="0"/>
              <a:ea typeface="Calibri"/>
              <a:cs typeface="Arial" pitchFamily="34" charset="0"/>
            </a:rPr>
            <a:t>отсутствие грифа, свидетельствующего о том, что данный документ является проектом</a:t>
          </a:r>
          <a:r>
            <a:rPr lang="ru-RU" sz="1100" kern="1200" dirty="0" smtClean="0"/>
            <a:t>	</a:t>
          </a:r>
        </a:p>
      </dsp:txBody>
      <dsp:txXfrm>
        <a:off x="412223" y="2035318"/>
        <a:ext cx="7547002" cy="586034"/>
      </dsp:txXfrm>
    </dsp:sp>
    <dsp:sp modelId="{C3E2CCFD-4C6C-4AD2-B907-6B17EC053F2A}">
      <dsp:nvSpPr>
        <dsp:cNvPr id="0" name=""/>
        <dsp:cNvSpPr/>
      </dsp:nvSpPr>
      <dsp:spPr>
        <a:xfrm>
          <a:off x="0" y="3326256"/>
          <a:ext cx="7992888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08FA9A-7A93-4583-B242-3FA0B5D706C6}">
      <dsp:nvSpPr>
        <dsp:cNvPr id="0" name=""/>
        <dsp:cNvSpPr/>
      </dsp:nvSpPr>
      <dsp:spPr>
        <a:xfrm>
          <a:off x="380520" y="3001536"/>
          <a:ext cx="7610408" cy="649440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accent2">
              <a:lumMod val="20000"/>
              <a:lumOff val="8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478" tIns="0" rIns="211478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ea typeface="Calibri"/>
              <a:cs typeface="Arial" pitchFamily="34" charset="0"/>
            </a:rPr>
            <a:t>неполное изложение наименований нормативных правовых актов</a:t>
          </a:r>
          <a:endParaRPr lang="ru-RU" sz="1800" kern="1200" dirty="0">
            <a:solidFill>
              <a:schemeClr val="tx1">
                <a:lumMod val="95000"/>
                <a:lumOff val="5000"/>
              </a:schemeClr>
            </a:solidFill>
            <a:latin typeface="Arial" pitchFamily="34" charset="0"/>
            <a:cs typeface="Arial" pitchFamily="34" charset="0"/>
          </a:endParaRPr>
        </a:p>
      </dsp:txBody>
      <dsp:txXfrm>
        <a:off x="412223" y="3033239"/>
        <a:ext cx="7547002" cy="5860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EBE152-6B14-4DB6-8A79-E9380F2F7931}">
      <dsp:nvSpPr>
        <dsp:cNvPr id="0" name=""/>
        <dsp:cNvSpPr/>
      </dsp:nvSpPr>
      <dsp:spPr>
        <a:xfrm>
          <a:off x="0" y="375535"/>
          <a:ext cx="7992888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2151A0-DAFA-4674-9E32-31AA910BBC5A}">
      <dsp:nvSpPr>
        <dsp:cNvPr id="0" name=""/>
        <dsp:cNvSpPr/>
      </dsp:nvSpPr>
      <dsp:spPr>
        <a:xfrm>
          <a:off x="380520" y="65575"/>
          <a:ext cx="7610408" cy="619920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accent2">
              <a:lumMod val="20000"/>
              <a:lumOff val="8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478" tIns="0" rIns="211478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	</a:t>
          </a:r>
          <a:r>
            <a:rPr lang="ru-RU" sz="18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rPr>
            <a:t>несоблюдение установленной иерархии нормативных правовых актов</a:t>
          </a:r>
          <a:endParaRPr lang="ru-RU" sz="1800" kern="1200" dirty="0" smtClean="0"/>
        </a:p>
      </dsp:txBody>
      <dsp:txXfrm>
        <a:off x="410782" y="95837"/>
        <a:ext cx="7549884" cy="559396"/>
      </dsp:txXfrm>
    </dsp:sp>
    <dsp:sp modelId="{C3E2CCFD-4C6C-4AD2-B907-6B17EC053F2A}">
      <dsp:nvSpPr>
        <dsp:cNvPr id="0" name=""/>
        <dsp:cNvSpPr/>
      </dsp:nvSpPr>
      <dsp:spPr>
        <a:xfrm>
          <a:off x="0" y="1328095"/>
          <a:ext cx="7992888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08FA9A-7A93-4583-B242-3FA0B5D706C6}">
      <dsp:nvSpPr>
        <dsp:cNvPr id="0" name=""/>
        <dsp:cNvSpPr/>
      </dsp:nvSpPr>
      <dsp:spPr>
        <a:xfrm>
          <a:off x="360041" y="1080121"/>
          <a:ext cx="7610408" cy="619920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accent2">
              <a:lumMod val="20000"/>
              <a:lumOff val="8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478" tIns="0" rIns="211478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rPr>
            <a:t>неопубликование</a:t>
          </a:r>
          <a:r>
            <a:rPr lang="ru-RU" sz="18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rPr>
            <a:t> в свободном доступе на официальном сайте района (округа) в сети «Интернет»</a:t>
          </a:r>
        </a:p>
      </dsp:txBody>
      <dsp:txXfrm>
        <a:off x="390303" y="1110383"/>
        <a:ext cx="7549884" cy="559396"/>
      </dsp:txXfrm>
    </dsp:sp>
    <dsp:sp modelId="{5B54E131-8BCB-430F-9A6C-C490D40948AE}">
      <dsp:nvSpPr>
        <dsp:cNvPr id="0" name=""/>
        <dsp:cNvSpPr/>
      </dsp:nvSpPr>
      <dsp:spPr>
        <a:xfrm>
          <a:off x="0" y="2280656"/>
          <a:ext cx="7992888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4A8152-1947-4B12-B9A3-A889FC03DDCC}">
      <dsp:nvSpPr>
        <dsp:cNvPr id="0" name=""/>
        <dsp:cNvSpPr/>
      </dsp:nvSpPr>
      <dsp:spPr>
        <a:xfrm>
          <a:off x="360041" y="1944219"/>
          <a:ext cx="7610408" cy="619920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accent2">
              <a:lumMod val="20000"/>
              <a:lumOff val="8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478" tIns="0" rIns="211478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rPr>
            <a:t>указание муниципальных нормативных правовых актов, утративших силу</a:t>
          </a:r>
          <a:endParaRPr lang="ru-RU" sz="1800" kern="1200" dirty="0">
            <a:solidFill>
              <a:schemeClr val="tx1">
                <a:lumMod val="95000"/>
                <a:lumOff val="5000"/>
              </a:schemeClr>
            </a:solidFill>
            <a:latin typeface="Arial" pitchFamily="34" charset="0"/>
            <a:cs typeface="Arial" pitchFamily="34" charset="0"/>
          </a:endParaRPr>
        </a:p>
      </dsp:txBody>
      <dsp:txXfrm>
        <a:off x="390303" y="1974481"/>
        <a:ext cx="7549884" cy="559396"/>
      </dsp:txXfrm>
    </dsp:sp>
    <dsp:sp modelId="{34D36E57-1DED-469A-AE34-58F319FCFDEA}">
      <dsp:nvSpPr>
        <dsp:cNvPr id="0" name=""/>
        <dsp:cNvSpPr/>
      </dsp:nvSpPr>
      <dsp:spPr>
        <a:xfrm>
          <a:off x="0" y="3233216"/>
          <a:ext cx="7992888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A1F963-FB28-4B6B-BF96-C4C199C95D4E}">
      <dsp:nvSpPr>
        <dsp:cNvPr id="0" name=""/>
        <dsp:cNvSpPr/>
      </dsp:nvSpPr>
      <dsp:spPr>
        <a:xfrm>
          <a:off x="360041" y="2966625"/>
          <a:ext cx="7610408" cy="619920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accent2">
              <a:lumMod val="20000"/>
              <a:lumOff val="8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478" tIns="0" rIns="211478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rPr>
            <a:t>указание отметки о признаках </a:t>
          </a:r>
          <a:r>
            <a:rPr lang="ru-RU" sz="18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rPr>
            <a:t>коррупциогенности</a:t>
          </a:r>
          <a:r>
            <a:rPr lang="ru-RU" sz="18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rPr>
            <a:t> в отношении федеральных и республиканских законов </a:t>
          </a:r>
          <a:endParaRPr lang="ru-RU" sz="1800" kern="1200" dirty="0">
            <a:solidFill>
              <a:schemeClr val="tx1">
                <a:lumMod val="95000"/>
                <a:lumOff val="5000"/>
              </a:schemeClr>
            </a:solidFill>
            <a:latin typeface="Arial" pitchFamily="34" charset="0"/>
            <a:cs typeface="Arial" pitchFamily="34" charset="0"/>
          </a:endParaRPr>
        </a:p>
      </dsp:txBody>
      <dsp:txXfrm>
        <a:off x="390303" y="2996887"/>
        <a:ext cx="7549884" cy="5593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31504" y="202559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Arial" pitchFamily="34" charset="0"/>
                <a:ea typeface="Calibri"/>
                <a:cs typeface="Arial" pitchFamily="34" charset="0"/>
              </a:rPr>
              <a:t>Недостатки, выявленные в </a:t>
            </a:r>
            <a:r>
              <a:rPr lang="ru-RU" b="1" dirty="0">
                <a:latin typeface="Arial" pitchFamily="34" charset="0"/>
                <a:ea typeface="Calibri"/>
                <a:cs typeface="Arial" pitchFamily="34" charset="0"/>
              </a:rPr>
              <a:t>ходе подготовки </a:t>
            </a:r>
            <a:r>
              <a:rPr lang="ru-RU" b="1" dirty="0" smtClean="0">
                <a:latin typeface="Arial" pitchFamily="34" charset="0"/>
                <a:ea typeface="Calibri"/>
                <a:cs typeface="Arial" pitchFamily="34" charset="0"/>
              </a:rPr>
              <a:t>заключений </a:t>
            </a:r>
          </a:p>
          <a:p>
            <a:pPr algn="ctr"/>
            <a:r>
              <a:rPr lang="ru-RU" b="1" dirty="0" smtClean="0">
                <a:latin typeface="Arial" pitchFamily="34" charset="0"/>
                <a:ea typeface="Calibri"/>
                <a:cs typeface="Arial" pitchFamily="34" charset="0"/>
              </a:rPr>
              <a:t>на проекты докладов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1281801408"/>
              </p:ext>
            </p:extLst>
          </p:nvPr>
        </p:nvGraphicFramePr>
        <p:xfrm>
          <a:off x="539552" y="843558"/>
          <a:ext cx="7992888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46568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496" y="202559"/>
            <a:ext cx="9073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black"/>
                </a:solidFill>
                <a:latin typeface="Arial" pitchFamily="34" charset="0"/>
                <a:ea typeface="Calibri"/>
                <a:cs typeface="Arial" pitchFamily="34" charset="0"/>
              </a:rPr>
              <a:t>Недостатки, выявленные в </a:t>
            </a:r>
            <a:r>
              <a:rPr lang="ru-RU" b="1" dirty="0">
                <a:solidFill>
                  <a:prstClr val="black"/>
                </a:solidFill>
                <a:latin typeface="Arial" pitchFamily="34" charset="0"/>
                <a:ea typeface="Calibri"/>
                <a:cs typeface="Arial" pitchFamily="34" charset="0"/>
              </a:rPr>
              <a:t>ходе подготовки </a:t>
            </a:r>
            <a:r>
              <a:rPr lang="ru-RU" b="1" dirty="0" smtClean="0">
                <a:solidFill>
                  <a:prstClr val="black"/>
                </a:solidFill>
                <a:latin typeface="Arial" pitchFamily="34" charset="0"/>
                <a:ea typeface="Calibri"/>
                <a:cs typeface="Arial" pitchFamily="34" charset="0"/>
              </a:rPr>
              <a:t>заключений </a:t>
            </a:r>
          </a:p>
          <a:p>
            <a:pPr algn="ctr"/>
            <a:r>
              <a:rPr lang="ru-RU" b="1" dirty="0" smtClean="0">
                <a:solidFill>
                  <a:prstClr val="black"/>
                </a:solidFill>
                <a:latin typeface="Arial" pitchFamily="34" charset="0"/>
                <a:ea typeface="Calibri"/>
                <a:cs typeface="Arial" pitchFamily="34" charset="0"/>
              </a:rPr>
              <a:t>на проекты докладов</a:t>
            </a:r>
            <a:endParaRPr lang="ru-RU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658382229"/>
              </p:ext>
            </p:extLst>
          </p:nvPr>
        </p:nvGraphicFramePr>
        <p:xfrm>
          <a:off x="539552" y="843558"/>
          <a:ext cx="7992888" cy="3827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0038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89</Words>
  <Application>Microsoft Office PowerPoint</Application>
  <PresentationFormat>Экран (16:9)</PresentationFormat>
  <Paragraphs>12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Хамитова Э.А</dc:creator>
  <cp:lastModifiedBy>Никитина Е.А</cp:lastModifiedBy>
  <cp:revision>7</cp:revision>
  <dcterms:created xsi:type="dcterms:W3CDTF">2020-01-22T07:27:04Z</dcterms:created>
  <dcterms:modified xsi:type="dcterms:W3CDTF">2021-01-27T15:40:13Z</dcterms:modified>
</cp:coreProperties>
</file>